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43" autoAdjust="0"/>
    <p:restoredTop sz="94652" autoAdjust="0"/>
  </p:normalViewPr>
  <p:slideViewPr>
    <p:cSldViewPr>
      <p:cViewPr>
        <p:scale>
          <a:sx n="50" d="100"/>
          <a:sy n="50" d="100"/>
        </p:scale>
        <p:origin x="-1728" y="-11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1844F-015A-4DE2-BDF2-EA18032A316C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4778A-A42B-46E6-9D80-7473FEC5CFBE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29B71-1372-430A-9C3B-ED530A19E414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2E6A5-89AB-4CA6-8EB1-66DC72FDD07F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A545D-C58A-4500-AF1E-35FB470DE5B0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F360E-6D90-4AE0-86A3-F824287C93B9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F6F29-EB12-4784-BC9F-E5062BC7D2C4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AD2B9-4A9E-47E3-8CB1-62857D028DBE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62427-8B8D-41EF-9437-79510F04B8D1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D561-3AC7-4975-9CAD-1DE89A2A7140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6D1BC-54C3-4294-9929-1233D099C8FA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 smtClean="0"/>
              <a:t>Haga clic para modificar el estilo de texto del patrón</a:t>
            </a:r>
          </a:p>
          <a:p>
            <a:pPr lvl="1"/>
            <a:r>
              <a:rPr lang="es-ES" altLang="ru-RU" smtClean="0"/>
              <a:t>Segundo nivel</a:t>
            </a:r>
          </a:p>
          <a:p>
            <a:pPr lvl="2"/>
            <a:r>
              <a:rPr lang="es-ES" altLang="ru-RU" smtClean="0"/>
              <a:t>Tercer nivel</a:t>
            </a:r>
          </a:p>
          <a:p>
            <a:pPr lvl="3"/>
            <a:r>
              <a:rPr lang="es-ES" altLang="ru-RU" smtClean="0"/>
              <a:t>Cuarto nivel</a:t>
            </a:r>
          </a:p>
          <a:p>
            <a:pPr lvl="4"/>
            <a:r>
              <a:rPr lang="es-ES" altLang="ru-RU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38A51F1-E978-4778-B332-51E062E09C8A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3348038" y="1052513"/>
            <a:ext cx="5327650" cy="1871662"/>
          </a:xfrm>
        </p:spPr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tx1"/>
                </a:solidFill>
              </a:rPr>
              <a:t>Массовые мероприятия библиотеки</a:t>
            </a:r>
            <a:endParaRPr lang="es-ES" altLang="ru-RU" sz="4000" smtClean="0">
              <a:solidFill>
                <a:schemeClr val="tx1"/>
              </a:solidFill>
            </a:endParaRPr>
          </a:p>
        </p:txBody>
      </p:sp>
      <p:sp>
        <p:nvSpPr>
          <p:cNvPr id="5" name="Rectangle 25"/>
          <p:cNvSpPr txBox="1">
            <a:spLocks noChangeArrowheads="1"/>
          </p:cNvSpPr>
          <p:nvPr/>
        </p:nvSpPr>
        <p:spPr bwMode="auto">
          <a:xfrm>
            <a:off x="5580063" y="3357563"/>
            <a:ext cx="3455987" cy="187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2800" kern="0" dirty="0" smtClean="0">
                <a:solidFill>
                  <a:schemeClr val="tx1"/>
                </a:solidFill>
              </a:rPr>
              <a:t>Зав. библиотекой ГПОУ ЛКПТ Мананникова Мария Викторовна</a:t>
            </a:r>
            <a:endParaRPr lang="es-ES" altLang="ru-RU" sz="2800" kern="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solidFill>
                  <a:schemeClr val="tx1"/>
                </a:solidFill>
              </a:rPr>
              <a:t>Городская акция</a:t>
            </a:r>
            <a:br>
              <a:rPr lang="ru-RU" altLang="ru-RU" smtClean="0">
                <a:solidFill>
                  <a:schemeClr val="tx1"/>
                </a:solidFill>
              </a:rPr>
            </a:br>
            <a:r>
              <a:rPr lang="ru-RU" altLang="ru-RU" smtClean="0">
                <a:solidFill>
                  <a:schemeClr val="tx1"/>
                </a:solidFill>
              </a:rPr>
              <a:t>«Добрые сказки детям»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3076" name="Picture 4" descr="G:\с 14.12.2015 по 18.12.2015 Акция «Добрые сказки детям»\DSC05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71813"/>
            <a:ext cx="4017963" cy="3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G:\с 14.12.2015 по 18.12.2015 Акция «Добрые сказки детям»\DSC05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1714500"/>
            <a:ext cx="4033837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>
                <a:solidFill>
                  <a:schemeClr val="tx1"/>
                </a:solidFill>
              </a:rPr>
              <a:t>Городская акция</a:t>
            </a:r>
            <a:br>
              <a:rPr lang="ru-RU" altLang="ru-RU" smtClean="0">
                <a:solidFill>
                  <a:schemeClr val="tx1"/>
                </a:solidFill>
              </a:rPr>
            </a:br>
            <a:r>
              <a:rPr lang="ru-RU" altLang="ru-RU" smtClean="0">
                <a:solidFill>
                  <a:schemeClr val="tx1"/>
                </a:solidFill>
              </a:rPr>
              <a:t>«Добрые сказки детям»</a:t>
            </a:r>
            <a:endParaRPr 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" name="Picture 2" descr="G:\с 14.12.2015 по 18.12.2015 Акция «Добрые сказки детям»\IMG_20151216_0922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643063"/>
            <a:ext cx="3536950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G:\с 14.12.2015 по 18.12.2015 Акция «Добрые сказки детям»\IMG_20151216_092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2589213"/>
            <a:ext cx="4560888" cy="342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Городское мероприятие </a:t>
            </a:r>
            <a:br>
              <a:rPr lang="ru-RU" smtClean="0"/>
            </a:br>
            <a:r>
              <a:rPr lang="ru-RU" smtClean="0"/>
              <a:t>«Солнечный блин»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146" name="Picture 2" descr="G:\масленица 16\DSCN37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3" y="2714625"/>
            <a:ext cx="4371975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G:\масленица 16\масленица площадь\NEW_DSCN38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1643063"/>
            <a:ext cx="3606800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928688"/>
          </a:xfrm>
        </p:spPr>
        <p:txBody>
          <a:bodyPr/>
          <a:lstStyle/>
          <a:p>
            <a:r>
              <a:rPr lang="ru-RU" smtClean="0"/>
              <a:t>Акция «Читай кино!»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5123" name="Picture 3" descr="G:\Читай кино!\NEW_DSCN57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143000"/>
            <a:ext cx="42291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G:\Библионочь2016 читай кино!\Безимени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1214438"/>
            <a:ext cx="4090987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G:\Читай кино!\NEW_DSCN57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2760663"/>
            <a:ext cx="4357688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Акция «Подари ромашку»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8194" name="Picture 2" descr="G:\13.05.16 Акция - Подари Ромашку\DSCN6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00375"/>
            <a:ext cx="4267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G:\13.05.16 Акция - Подари Ромашку\DSCN61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1643063"/>
            <a:ext cx="41433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Проект «Книги в больницы»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9218" name="Picture 2" descr="G:\апрель 2016 Акция Книги в больницу\NEW_DSCN5369.JPG"/>
          <p:cNvPicPr>
            <a:picLocks noChangeAspect="1" noChangeArrowheads="1"/>
          </p:cNvPicPr>
          <p:nvPr/>
        </p:nvPicPr>
        <p:blipFill>
          <a:blip r:embed="rId2" cstate="print"/>
          <a:srcRect l="8128" t="21677" r="8958" b="21964"/>
          <a:stretch>
            <a:fillRect/>
          </a:stretch>
        </p:blipFill>
        <p:spPr bwMode="auto">
          <a:xfrm>
            <a:off x="500063" y="1643063"/>
            <a:ext cx="4624387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G:\апрель 2016 Акция Книги в больницу\NEW_DSCN5789.JPG"/>
          <p:cNvPicPr>
            <a:picLocks noChangeAspect="1" noChangeArrowheads="1"/>
          </p:cNvPicPr>
          <p:nvPr/>
        </p:nvPicPr>
        <p:blipFill>
          <a:blip r:embed="rId3" cstate="print"/>
          <a:srcRect l="24387" t="2168" r="17087"/>
          <a:stretch>
            <a:fillRect/>
          </a:stretch>
        </p:blipFill>
        <p:spPr bwMode="auto">
          <a:xfrm>
            <a:off x="5167313" y="1643063"/>
            <a:ext cx="3476625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Акция «Свежий ветер»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7170" name="Picture 2" descr="G:\Проект ЖИВИ ЯРКО\1\DSCN6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571625"/>
            <a:ext cx="4643437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G:\Проект ЖИВИ ЯРКО\1\DSCN66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5" y="1643063"/>
            <a:ext cx="3357563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3348038" y="1052513"/>
            <a:ext cx="5327650" cy="1871662"/>
          </a:xfrm>
        </p:spPr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tx1"/>
                </a:solidFill>
              </a:rPr>
              <a:t>Массовые мероприятия библиотеки</a:t>
            </a:r>
            <a:endParaRPr lang="es-ES" altLang="ru-RU" sz="4000" smtClean="0">
              <a:solidFill>
                <a:schemeClr val="tx1"/>
              </a:solidFill>
            </a:endParaRPr>
          </a:p>
        </p:txBody>
      </p:sp>
      <p:sp>
        <p:nvSpPr>
          <p:cNvPr id="5" name="Rectangle 25"/>
          <p:cNvSpPr txBox="1">
            <a:spLocks noChangeArrowheads="1"/>
          </p:cNvSpPr>
          <p:nvPr/>
        </p:nvSpPr>
        <p:spPr bwMode="auto">
          <a:xfrm>
            <a:off x="5580063" y="3357563"/>
            <a:ext cx="3455987" cy="187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2800" kern="0" dirty="0" smtClean="0">
                <a:solidFill>
                  <a:schemeClr val="tx1"/>
                </a:solidFill>
              </a:rPr>
              <a:t>Зав. библиотекой ГПОУ ЛКПТ Мананникова Мария Викторовна</a:t>
            </a:r>
            <a:endParaRPr lang="es-ES" altLang="ru-RU" sz="2800" kern="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3204</TotalTime>
  <Words>49</Words>
  <Application>Microsoft Office PowerPoint</Application>
  <PresentationFormat>Экран (4:3)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Diseño predeterminado</vt:lpstr>
      <vt:lpstr>Массовые мероприятия библиотеки</vt:lpstr>
      <vt:lpstr>Городская акция «Добрые сказки детям»</vt:lpstr>
      <vt:lpstr>Городская акция «Добрые сказки детям»</vt:lpstr>
      <vt:lpstr>Городское мероприятие  «Солнечный блин»</vt:lpstr>
      <vt:lpstr>Акция «Читай кино!»</vt:lpstr>
      <vt:lpstr>Акция «Подари ромашку»</vt:lpstr>
      <vt:lpstr>Проект «Книги в больницы»</vt:lpstr>
      <vt:lpstr>Акция «Свежий ветер»</vt:lpstr>
      <vt:lpstr>Массовые мероприятия библиотеки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cta</cp:lastModifiedBy>
  <cp:revision>499</cp:revision>
  <dcterms:created xsi:type="dcterms:W3CDTF">2010-05-23T14:28:12Z</dcterms:created>
  <dcterms:modified xsi:type="dcterms:W3CDTF">2016-08-29T02:20:30Z</dcterms:modified>
</cp:coreProperties>
</file>